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4" r:id="rId6"/>
    <p:sldId id="266" r:id="rId7"/>
    <p:sldId id="267" r:id="rId8"/>
    <p:sldId id="268" r:id="rId9"/>
    <p:sldId id="259" r:id="rId10"/>
    <p:sldId id="261" r:id="rId11"/>
    <p:sldId id="265" r:id="rId12"/>
    <p:sldId id="260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hBRIc8sZPCTC6JJy0M6NKRK+zZ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3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0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498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e969a1903_3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1e969a1903_3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e969a1903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1e969a1903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096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89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40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23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264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BF56A3C-937A-2C22-7632-5262B8D673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sp>
        <p:nvSpPr>
          <p:cNvPr id="85" name="Google Shape;85;p1"/>
          <p:cNvSpPr txBox="1"/>
          <p:nvPr/>
        </p:nvSpPr>
        <p:spPr>
          <a:xfrm>
            <a:off x="3105288" y="4111815"/>
            <a:ext cx="640882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اسم المشروع</a:t>
            </a:r>
            <a:r>
              <a:rPr lang="en-US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Legal AD </a:t>
            </a:r>
            <a:r>
              <a:rPr lang="en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اسم الفريق</a:t>
            </a:r>
            <a:r>
              <a:rPr lang="en-US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Avengers: </a:t>
            </a:r>
            <a:endParaRPr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84;p1">
            <a:extLst>
              <a:ext uri="{FF2B5EF4-FFF2-40B4-BE49-F238E27FC236}">
                <a16:creationId xmlns:a16="http://schemas.microsoft.com/office/drawing/2014/main" id="{100F6664-0F33-E9DC-D774-E3F45EED46B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0520" y="997204"/>
            <a:ext cx="3490960" cy="159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01D7DCF-09C4-278B-9355-8C9DBAFAC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291" y="328894"/>
            <a:ext cx="982676" cy="9665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09B80A-E152-A66E-3478-5E78A298BE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7D5360B-86E6-3493-0551-13A84D3432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02" t="18889" r="24999"/>
          <a:stretch/>
        </p:blipFill>
        <p:spPr>
          <a:xfrm>
            <a:off x="6480839" y="1186544"/>
            <a:ext cx="4591940" cy="4637312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87E34AF-5E37-2503-B46B-1718296A0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98930">
            <a:off x="10054045" y="3091540"/>
            <a:ext cx="1718672" cy="1719942"/>
          </a:xfrm>
          <a:prstGeom prst="rect">
            <a:avLst/>
          </a:prstGeom>
        </p:spPr>
      </p:pic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DE5106C-67BA-7DC3-36A4-3689D7E9D3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98" t="16508" r="25199"/>
          <a:stretch/>
        </p:blipFill>
        <p:spPr>
          <a:xfrm>
            <a:off x="1234138" y="1186544"/>
            <a:ext cx="4477025" cy="4637312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7DEFB4C-CF74-F0D0-084B-B0BC0E6282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85566">
            <a:off x="786481" y="3091541"/>
            <a:ext cx="1718672" cy="17199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44A663-A532-3FE7-A3CB-B275397F35A6}"/>
              </a:ext>
            </a:extLst>
          </p:cNvPr>
          <p:cNvSpPr txBox="1"/>
          <p:nvPr/>
        </p:nvSpPr>
        <p:spPr>
          <a:xfrm>
            <a:off x="7288251" y="1528226"/>
            <a:ext cx="3477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Please help us with charitable campaigns to donate to the poor people outside the kingdom of Saudi Arabia in </a:t>
            </a:r>
            <a:r>
              <a:rPr lang="en-US" dirty="0" err="1"/>
              <a:t>syria</a:t>
            </a:r>
            <a:r>
              <a:rPr lang="en-US" dirty="0"/>
              <a:t> by the website below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E5800F-EDB9-E533-DEAB-6F6EA27CC5E5}"/>
              </a:ext>
            </a:extLst>
          </p:cNvPr>
          <p:cNvSpPr txBox="1"/>
          <p:nvPr/>
        </p:nvSpPr>
        <p:spPr>
          <a:xfrm>
            <a:off x="1722261" y="1487656"/>
            <a:ext cx="32562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 please help us with charitable campaigns to donate to the poor people outside the kingdom of Saudi Arabia in </a:t>
            </a:r>
            <a:r>
              <a:rPr lang="en-US" dirty="0" err="1"/>
              <a:t>syria</a:t>
            </a:r>
            <a:r>
              <a:rPr lang="en-US" dirty="0"/>
              <a:t> through the king </a:t>
            </a:r>
            <a:r>
              <a:rPr lang="en-US" dirty="0" err="1"/>
              <a:t>salman</a:t>
            </a:r>
            <a:r>
              <a:rPr lang="en-US" dirty="0"/>
              <a:t> center for relief and aid platform</a:t>
            </a:r>
          </a:p>
        </p:txBody>
      </p:sp>
    </p:spTree>
    <p:extLst>
      <p:ext uri="{BB962C8B-B14F-4D97-AF65-F5344CB8AC3E}">
        <p14:creationId xmlns:p14="http://schemas.microsoft.com/office/powerpoint/2010/main" val="188244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09B80A-E152-A66E-3478-5E78A298B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51E665E-3F13-C8E7-0E9A-23ADD630E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1513" y="540442"/>
            <a:ext cx="4778829" cy="57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4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e969a1903_31_10"/>
          <p:cNvSpPr txBox="1"/>
          <p:nvPr/>
        </p:nvSpPr>
        <p:spPr>
          <a:xfrm>
            <a:off x="4063231" y="3204714"/>
            <a:ext cx="406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 لكم</a:t>
            </a: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2ACEF2-97BA-38DA-472B-2A82931EA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pic>
        <p:nvPicPr>
          <p:cNvPr id="4" name="Google Shape;84;p1">
            <a:extLst>
              <a:ext uri="{FF2B5EF4-FFF2-40B4-BE49-F238E27FC236}">
                <a16:creationId xmlns:a16="http://schemas.microsoft.com/office/drawing/2014/main" id="{DE19A67E-5A3A-CA06-1864-E8B8F9C3233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0520" y="997204"/>
            <a:ext cx="3490960" cy="159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AA62AAC-A6D8-3D7D-FE93-6E8E96B123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4"/>
            <a:ext cx="12039600" cy="7206344"/>
          </a:xfrm>
          <a:prstGeom prst="rect">
            <a:avLst/>
          </a:prstGeom>
        </p:spPr>
      </p:pic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457200" y="3298373"/>
            <a:ext cx="10675256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buClr>
                <a:srgbClr val="3A3838"/>
              </a:buClr>
              <a:buSzPts val="2800"/>
              <a:buNone/>
            </a:pPr>
            <a:r>
              <a:rPr lang="en-US" b="1" dirty="0">
                <a:solidFill>
                  <a:srgbClr val="3A3838"/>
                </a:solidFill>
              </a:rPr>
              <a:t>Legal Ad </a:t>
            </a:r>
            <a:r>
              <a:rPr lang="ar-SA" b="1" dirty="0">
                <a:solidFill>
                  <a:srgbClr val="3A3838"/>
                </a:solidFill>
              </a:rPr>
              <a:t> هي منصة باستخدام </a:t>
            </a:r>
            <a:r>
              <a:rPr lang="en-US" b="1" dirty="0">
                <a:solidFill>
                  <a:srgbClr val="3A3838"/>
                </a:solidFill>
              </a:rPr>
              <a:t> </a:t>
            </a:r>
            <a:r>
              <a:rPr lang="en-US" b="1" dirty="0" err="1">
                <a:solidFill>
                  <a:srgbClr val="3A3838"/>
                </a:solidFill>
              </a:rPr>
              <a:t>ChatGPT</a:t>
            </a:r>
            <a:r>
              <a:rPr lang="en-US" b="1" dirty="0">
                <a:solidFill>
                  <a:srgbClr val="3A3838"/>
                </a:solidFill>
              </a:rPr>
              <a:t> </a:t>
            </a:r>
            <a:r>
              <a:rPr lang="ar-SA" b="1" dirty="0">
                <a:solidFill>
                  <a:srgbClr val="3A3838"/>
                </a:solidFill>
              </a:rPr>
              <a:t>للتحقق من موافقة الإعلانات للأنظمة واللوائح القانونية للاعلانات على منصات التواصل الاجتماعي في المملكة العربية السعودية ومعرفة غراماتها في حال مخالفتها </a:t>
            </a:r>
            <a:r>
              <a:rPr lang="en-US" b="1" dirty="0">
                <a:solidFill>
                  <a:srgbClr val="3A3838"/>
                </a:solidFill>
              </a:rPr>
              <a:t> .</a:t>
            </a:r>
            <a:endParaRPr dirty="0">
              <a:solidFill>
                <a:srgbClr val="3A3838"/>
              </a:solidFill>
            </a:endParaRP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D4A90BDB-B678-6A88-06A5-5F404F5AC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572" y="1543168"/>
            <a:ext cx="3752856" cy="890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22D8043-41C7-0766-6EF4-34B6244132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sp>
        <p:nvSpPr>
          <p:cNvPr id="96" name="Google Shape;96;g21e969a1903_31_0"/>
          <p:cNvSpPr txBox="1">
            <a:spLocks noGrp="1"/>
          </p:cNvSpPr>
          <p:nvPr>
            <p:ph type="body" idx="1"/>
          </p:nvPr>
        </p:nvSpPr>
        <p:spPr>
          <a:xfrm>
            <a:off x="1331685" y="2612571"/>
            <a:ext cx="9695544" cy="290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</a:pPr>
            <a:r>
              <a:rPr lang="ar-SA" dirty="0">
                <a:solidFill>
                  <a:srgbClr val="3A3838"/>
                </a:solidFill>
              </a:rPr>
              <a:t>اللوائح القانونيه للإعلانات في تحديث مستمر </a:t>
            </a:r>
          </a:p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</a:pPr>
            <a:r>
              <a:rPr lang="ar-SA" dirty="0">
                <a:solidFill>
                  <a:srgbClr val="3A3838"/>
                </a:solidFill>
              </a:rPr>
              <a:t>المعلن غير واعي بانتهاكية إعلانه للنظام</a:t>
            </a:r>
          </a:p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</a:pPr>
            <a:r>
              <a:rPr lang="ar-SA" dirty="0">
                <a:solidFill>
                  <a:srgbClr val="3A3838"/>
                </a:solidFill>
              </a:rPr>
              <a:t>السوشال ميديا مجال غير مقيد من ناحية المحتوى الاعلاني بالرغم من حصر المعلنين برخصة موثوق </a:t>
            </a:r>
          </a:p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</a:pPr>
            <a:r>
              <a:rPr lang="ar-SA" dirty="0">
                <a:solidFill>
                  <a:srgbClr val="3A3838"/>
                </a:solidFill>
              </a:rPr>
              <a:t>المستهلك ضحية لجهل المعلن بلوائح المحتوى الإعلاني </a:t>
            </a:r>
            <a:endParaRPr lang="en-US" dirty="0">
              <a:solidFill>
                <a:srgbClr val="3A3838"/>
              </a:solidFill>
            </a:endParaRPr>
          </a:p>
          <a:p>
            <a:pPr indent="-457200" algn="r" rtl="1">
              <a:spcBef>
                <a:spcPts val="0"/>
              </a:spcBef>
              <a:buClr>
                <a:srgbClr val="3A3838"/>
              </a:buClr>
              <a:buSzPts val="2800"/>
            </a:pPr>
            <a:r>
              <a:rPr lang="ar-SA" dirty="0">
                <a:solidFill>
                  <a:srgbClr val="3A3838"/>
                </a:solidFill>
              </a:rPr>
              <a:t>صعوبة تأكد المعلن من موافقة محتواه الاعلاني مع جميع اللوائح في المملكة</a:t>
            </a:r>
          </a:p>
          <a:p>
            <a:pPr marL="0" indent="0" algn="r" rtl="1">
              <a:spcBef>
                <a:spcPts val="0"/>
              </a:spcBef>
              <a:buClr>
                <a:srgbClr val="3A3838"/>
              </a:buClr>
              <a:buSzPts val="2800"/>
              <a:buNone/>
            </a:pPr>
            <a:r>
              <a:rPr lang="ar-SA" dirty="0">
                <a:solidFill>
                  <a:srgbClr val="3A3838"/>
                </a:solidFill>
              </a:rPr>
              <a:t> </a:t>
            </a:r>
          </a:p>
        </p:txBody>
      </p:sp>
      <p:sp>
        <p:nvSpPr>
          <p:cNvPr id="97" name="Google Shape;97;g21e969a1903_31_0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التحدي أو المشكلة التي تم حلها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09B80A-E152-A66E-3478-5E78A298BE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محاور حل المشكلة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g21e969a1903_31_5">
            <a:extLst>
              <a:ext uri="{FF2B5EF4-FFF2-40B4-BE49-F238E27FC236}">
                <a16:creationId xmlns:a16="http://schemas.microsoft.com/office/drawing/2014/main" id="{ED2507D6-A7DC-1661-F365-21A7C8927BD2}"/>
              </a:ext>
            </a:extLst>
          </p:cNvPr>
          <p:cNvSpPr txBox="1"/>
          <p:nvPr/>
        </p:nvSpPr>
        <p:spPr>
          <a:xfrm>
            <a:off x="1331685" y="2554513"/>
            <a:ext cx="9800700" cy="219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تغذية </a:t>
            </a:r>
            <a:r>
              <a:rPr lang="en-US" sz="28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باللوائح القانونية المتجددة وتدريبها</a:t>
            </a: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إفادة المعلن بالبند المنتهك مع الغرامة المالية</a:t>
            </a: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ضمان المستهلك من نزاهة المحتوى الاعلاني من انتهاك لوائح الأنظمة</a:t>
            </a: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توفير الوقت والجهد والمال للمعلن والمستهلك</a:t>
            </a: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79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09B80A-E152-A66E-3478-5E78A298BE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الميزة التنافسية 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3;g21e969a1903_31_5">
            <a:extLst>
              <a:ext uri="{FF2B5EF4-FFF2-40B4-BE49-F238E27FC236}">
                <a16:creationId xmlns:a16="http://schemas.microsoft.com/office/drawing/2014/main" id="{ED2507D6-A7DC-1661-F365-21A7C8927BD2}"/>
              </a:ext>
            </a:extLst>
          </p:cNvPr>
          <p:cNvSpPr txBox="1"/>
          <p:nvPr/>
        </p:nvSpPr>
        <p:spPr>
          <a:xfrm>
            <a:off x="1331685" y="2554513"/>
            <a:ext cx="9800700" cy="219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التفرد </a:t>
            </a: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الربحية</a:t>
            </a: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الاستدامة</a:t>
            </a: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التوسع</a:t>
            </a:r>
          </a:p>
          <a:p>
            <a:pPr marL="457200" indent="-457200" algn="r" rtl="1">
              <a:lnSpc>
                <a:spcPct val="90000"/>
              </a:lnSpc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البساطة والابداع</a:t>
            </a:r>
          </a:p>
          <a:p>
            <a: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lang="ar-SA"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 panose="020B0604020202020204" pitchFamily="34" charset="0"/>
              <a:buChar char="•"/>
            </a:pPr>
            <a:endParaRPr sz="2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30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09B80A-E152-A66E-3478-5E78A298BE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0D8AE0-F2B1-25D7-45EE-D9CC8661D5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9682" r="99"/>
          <a:stretch/>
        </p:blipFill>
        <p:spPr>
          <a:xfrm>
            <a:off x="2291443" y="1622155"/>
            <a:ext cx="7609114" cy="42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5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09B80A-E152-A66E-3478-5E78A298BE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27C9B5-CAAE-2281-224E-06DE1FDCFA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841"/>
          <a:stretch/>
        </p:blipFill>
        <p:spPr>
          <a:xfrm>
            <a:off x="2291443" y="1622155"/>
            <a:ext cx="7630082" cy="42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07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09B80A-E152-A66E-3478-5E78A298BE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2DB63A-6D53-E320-0710-4E59DE817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841" r="1587"/>
          <a:stretch/>
        </p:blipFill>
        <p:spPr>
          <a:xfrm>
            <a:off x="2291443" y="1622155"/>
            <a:ext cx="7609114" cy="4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2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09B80A-E152-A66E-3478-5E78A298BE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71" y="-348343"/>
            <a:ext cx="12039600" cy="7206344"/>
          </a:xfrm>
          <a:prstGeom prst="rect">
            <a:avLst/>
          </a:prstGeom>
        </p:spPr>
      </p:pic>
      <p:sp>
        <p:nvSpPr>
          <p:cNvPr id="103" name="Google Shape;103;g21e969a1903_31_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مثال على مشكلة محلية  </a:t>
            </a:r>
            <a:endParaRPr sz="2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8E438E3-4270-B9B4-DD10-88953D19D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1" y="1825172"/>
            <a:ext cx="6858000" cy="6176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192</Words>
  <Application>Microsoft Office PowerPoint</Application>
  <PresentationFormat>Widescreen</PresentationFormat>
  <Paragraphs>37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خلود</dc:creator>
  <cp:lastModifiedBy>Slima Mohammed bnous Jlal ahmed Abdulhameed</cp:lastModifiedBy>
  <cp:revision>2</cp:revision>
  <dcterms:created xsi:type="dcterms:W3CDTF">2023-03-13T09:30:31Z</dcterms:created>
  <dcterms:modified xsi:type="dcterms:W3CDTF">2023-03-18T12:47:59Z</dcterms:modified>
</cp:coreProperties>
</file>